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1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220" y="692223"/>
            <a:ext cx="5540943" cy="1841419"/>
          </a:xfrm>
        </p:spPr>
        <p:txBody>
          <a:bodyPr anchor="b">
            <a:normAutofit/>
          </a:bodyPr>
          <a:lstStyle>
            <a:lvl1pPr algn="l">
              <a:defRPr sz="4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388220" y="2814972"/>
            <a:ext cx="5540943" cy="230566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99596" y="6135081"/>
            <a:ext cx="1911627" cy="70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2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609598" y="1535113"/>
            <a:ext cx="10972801" cy="4389526"/>
          </a:xfrm>
          <a:prstGeom prst="rect">
            <a:avLst/>
          </a:prstGeom>
        </p:spPr>
        <p:txBody>
          <a:bodyPr/>
          <a:lstStyle>
            <a:lvl1pPr marL="457189" marR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 sz="2800">
                <a:solidFill>
                  <a:schemeClr val="accent4"/>
                </a:solidFill>
                <a:latin typeface="+mn-lt"/>
                <a:cs typeface="Arial" panose="020B0604020202020204" pitchFamily="34" charset="0"/>
              </a:defRPr>
            </a:lvl1pPr>
            <a:lvl2pPr marL="990575" marR="0" indent="-38099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600">
                <a:solidFill>
                  <a:schemeClr val="accent4"/>
                </a:solidFill>
                <a:latin typeface="+mn-lt"/>
                <a:cs typeface="Arial" panose="020B0604020202020204" pitchFamily="34" charset="0"/>
              </a:defRPr>
            </a:lvl2pPr>
            <a:lvl3pPr marL="1523962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accent4"/>
                </a:solidFill>
                <a:latin typeface="+mn-lt"/>
                <a:cs typeface="Arial" panose="020B0604020202020204" pitchFamily="34" charset="0"/>
              </a:defRPr>
            </a:lvl3pPr>
            <a:lvl4pPr marL="2133547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200">
                <a:solidFill>
                  <a:schemeClr val="accent4"/>
                </a:solidFill>
                <a:latin typeface="+mn-lt"/>
                <a:cs typeface="Arial" panose="020B0604020202020204" pitchFamily="34" charset="0"/>
              </a:defRPr>
            </a:lvl4pPr>
            <a:lvl5pPr marL="2743131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000">
                <a:solidFill>
                  <a:schemeClr val="accent4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marL="457189" marR="0" lvl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to edit Master text styles</a:t>
            </a:r>
          </a:p>
          <a:p>
            <a:pPr marL="457189" marR="0" lvl="1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457189" marR="0" lvl="2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  <a:p>
            <a:pPr marL="457189" marR="0" lvl="3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Fourth level</a:t>
            </a:r>
          </a:p>
          <a:p>
            <a:pPr marL="457189" marR="0" lvl="4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Fifth level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3764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14" y="6052391"/>
            <a:ext cx="12252960" cy="828908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17" name="Oval 16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2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10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28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4"/>
            <a:ext cx="5389033" cy="3749675"/>
          </a:xfrm>
          <a:prstGeom prst="rect">
            <a:avLst/>
          </a:prstGeom>
        </p:spPr>
        <p:txBody>
          <a:bodyPr/>
          <a:lstStyle>
            <a:lvl1pPr marL="457189" marR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 sz="28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marR="0" indent="-38099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6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3962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133547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200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743131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0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marL="457189" marR="0" lvl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to edit Master text styles</a:t>
            </a:r>
          </a:p>
          <a:p>
            <a:pPr marL="457189" marR="0" lvl="1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457189" marR="0" lvl="2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  <a:p>
            <a:pPr marL="457189" marR="0" lvl="3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Fourth level</a:t>
            </a:r>
          </a:p>
          <a:p>
            <a:pPr marL="457189" marR="0" lvl="4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Fifth level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3764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图片占位符 7"/>
          <p:cNvSpPr>
            <a:spLocks noGrp="1"/>
          </p:cNvSpPr>
          <p:nvPr>
            <p:ph type="pic" sz="quarter" idx="10" hasCustomPrompt="1"/>
          </p:nvPr>
        </p:nvSpPr>
        <p:spPr>
          <a:xfrm>
            <a:off x="574634" y="1656638"/>
            <a:ext cx="3931920" cy="3931920"/>
          </a:xfrm>
          <a:prstGeom prst="ellipse">
            <a:avLst/>
          </a:prstGeom>
          <a:solidFill>
            <a:srgbClr val="D9D8D6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>
            <a:lvl1pPr marL="0" marR="0" indent="0" algn="ctr" defTabSz="412740" eaLnBrk="1" fontAlgn="auto" latinLnBrk="0" hangingPunct="1">
              <a:lnSpc>
                <a:spcPct val="10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000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marL="0" marR="0" lvl="0" indent="0" algn="ctr" defTabSz="412740" eaLnBrk="1" fontAlgn="auto" latinLnBrk="0" hangingPunct="1">
              <a:lnSpc>
                <a:spcPct val="10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</a:t>
            </a:r>
            <a:endParaRPr lang="zh-CN" alt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14" y="6052391"/>
            <a:ext cx="12252960" cy="828908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17" name="Oval 16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2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  <p:sp>
        <p:nvSpPr>
          <p:cNvPr id="22" name="Oval 21"/>
          <p:cNvSpPr/>
          <p:nvPr userDrawn="1"/>
        </p:nvSpPr>
        <p:spPr>
          <a:xfrm>
            <a:off x="390880" y="1481647"/>
            <a:ext cx="4299428" cy="4299428"/>
          </a:xfrm>
          <a:prstGeom prst="ellipse">
            <a:avLst/>
          </a:prstGeom>
          <a:noFill/>
          <a:ln w="28575">
            <a:solidFill>
              <a:schemeClr val="tx2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4" hasCustomPrompt="1"/>
          </p:nvPr>
        </p:nvSpPr>
        <p:spPr>
          <a:xfrm>
            <a:off x="3690960" y="3541766"/>
            <a:ext cx="2182450" cy="2182450"/>
          </a:xfrm>
          <a:prstGeom prst="ellipse">
            <a:avLst/>
          </a:prstGeom>
          <a:solidFill>
            <a:srgbClr val="D9D8D6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>
            <a:lvl1pPr marL="0" marR="0" indent="0" algn="ctr" defTabSz="412740" eaLnBrk="1" fontAlgn="auto" latinLnBrk="0" hangingPunct="1">
              <a:lnSpc>
                <a:spcPct val="10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000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marL="0" marR="0" lvl="0" indent="0" algn="ctr" defTabSz="412740" eaLnBrk="1" fontAlgn="auto" latinLnBrk="0" hangingPunct="1">
              <a:lnSpc>
                <a:spcPct val="10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016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ransition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2509323"/>
            <a:ext cx="12192000" cy="434867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16" name="Oval 15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rgbClr val="3231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73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7175940" y="2203101"/>
            <a:ext cx="4490491" cy="1470025"/>
          </a:xfrm>
        </p:spPr>
        <p:txBody>
          <a:bodyPr>
            <a:noAutofit/>
          </a:bodyPr>
          <a:lstStyle>
            <a:lvl1pPr algn="r">
              <a:lnSpc>
                <a:spcPct val="100000"/>
              </a:lnSpc>
              <a:defRPr sz="5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13" name="Oval 12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52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18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14" y="6052391"/>
            <a:ext cx="12252960" cy="8289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A93D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10" name="Oval 9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  <p:sp>
        <p:nvSpPr>
          <p:cNvPr id="15" name="Content Placeholder 5"/>
          <p:cNvSpPr>
            <a:spLocks noGrp="1"/>
          </p:cNvSpPr>
          <p:nvPr>
            <p:ph sz="quarter" idx="14"/>
          </p:nvPr>
        </p:nvSpPr>
        <p:spPr>
          <a:xfrm>
            <a:off x="609600" y="2208837"/>
            <a:ext cx="10972801" cy="3662930"/>
          </a:xfrm>
          <a:prstGeom prst="rect">
            <a:avLst/>
          </a:prstGeom>
        </p:spPr>
        <p:txBody>
          <a:bodyPr/>
          <a:lstStyle>
            <a:lvl1pPr marL="457189" marR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 sz="28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marR="0" indent="-38099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6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3962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133547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2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743131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0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marL="457189" marR="0" lvl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to edit Master text styles</a:t>
            </a:r>
          </a:p>
          <a:p>
            <a:pPr marL="457189" marR="0" lvl="1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457189" marR="0" lvl="2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  <a:p>
            <a:pPr marL="457189" marR="0" lvl="3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Fourth level</a:t>
            </a:r>
          </a:p>
          <a:p>
            <a:pPr marL="457189" marR="0" lvl="4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37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5897"/>
            <a:ext cx="10972800" cy="63976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28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069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5" name="Oval 4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bg1"/>
              </a:buClr>
              <a:buSzPct val="120000"/>
              <a:buNone/>
              <a:defRPr sz="2800" b="1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chemeClr val="bg1"/>
              </a:buClr>
              <a:defRPr sz="2600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chemeClr val="bg1"/>
              </a:buClr>
              <a:defRPr sz="2400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bg1"/>
              </a:buClr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chemeClr val="bg1"/>
              </a:buClr>
              <a:defRPr sz="2000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00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335" y="489613"/>
            <a:ext cx="3843532" cy="5285663"/>
          </a:xfrm>
        </p:spPr>
        <p:txBody>
          <a:bodyPr anchor="ctr" anchorCtr="0">
            <a:noAutofit/>
          </a:bodyPr>
          <a:lstStyle>
            <a:lvl1pPr algn="l">
              <a:lnSpc>
                <a:spcPts val="6000"/>
              </a:lnSpc>
              <a:spcBef>
                <a:spcPts val="500"/>
              </a:spcBef>
              <a:defRPr kern="0" baseline="0">
                <a:solidFill>
                  <a:srgbClr val="0A93D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3133" y="489613"/>
            <a:ext cx="7129267" cy="5285663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003764"/>
              </a:buClr>
              <a:buSzPct val="120000"/>
              <a:buNone/>
              <a:defRPr sz="2800" b="1" i="0">
                <a:solidFill>
                  <a:schemeClr val="accent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3764"/>
              </a:buClr>
              <a:defRPr sz="2600" b="0" i="0">
                <a:solidFill>
                  <a:schemeClr val="accent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3764"/>
              </a:buClr>
              <a:defRPr sz="2400" b="0" i="0">
                <a:solidFill>
                  <a:schemeClr val="accent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3764"/>
              </a:buClr>
              <a:defRPr sz="2200" b="0" i="0">
                <a:solidFill>
                  <a:schemeClr val="accent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3764"/>
              </a:buClr>
              <a:defRPr sz="2000" b="0" i="0">
                <a:solidFill>
                  <a:schemeClr val="accent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14" y="6052391"/>
            <a:ext cx="12252960" cy="828908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14" name="Oval 13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9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2509322"/>
            <a:ext cx="12192000" cy="434867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693989"/>
            <a:ext cx="11070964" cy="1470025"/>
          </a:xfrm>
        </p:spPr>
        <p:txBody>
          <a:bodyPr>
            <a:noAutofit/>
          </a:bodyPr>
          <a:lstStyle>
            <a:lvl1pPr>
              <a:lnSpc>
                <a:spcPts val="10000"/>
              </a:lnSpc>
              <a:defRPr sz="8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15" name="Oval 14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1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08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dpi="0" rotWithShape="1">
          <a:blip r:embed="rId2">
            <a:alphaModFix amt="90000"/>
            <a:lum/>
          </a:blip>
          <a:srcRect/>
          <a:stretch>
            <a:fillRect l="-6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 userDrawn="1"/>
        </p:nvGrpSpPr>
        <p:grpSpPr>
          <a:xfrm>
            <a:off x="212046" y="6214049"/>
            <a:ext cx="539496" cy="539496"/>
            <a:chOff x="10759440" y="5313561"/>
            <a:chExt cx="539496" cy="539496"/>
          </a:xfrm>
        </p:grpSpPr>
        <p:sp>
          <p:nvSpPr>
            <p:cNvPr id="20" name="Oval 19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rgbClr val="0094D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0" dirty="0"/>
            </a:p>
          </p:txBody>
        </p:sp>
        <p:sp>
          <p:nvSpPr>
            <p:cNvPr id="21" name="Oval 20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rgbClr val="0094D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Oval 10"/>
          <p:cNvSpPr>
            <a:spLocks noChangeAspect="1"/>
          </p:cNvSpPr>
          <p:nvPr userDrawn="1"/>
        </p:nvSpPr>
        <p:spPr>
          <a:xfrm>
            <a:off x="725310" y="5520884"/>
            <a:ext cx="539496" cy="539496"/>
          </a:xfrm>
          <a:prstGeom prst="ellipse">
            <a:avLst/>
          </a:prstGeom>
          <a:noFill/>
          <a:ln>
            <a:noFill/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72882" y="6301234"/>
            <a:ext cx="411480" cy="365125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600" b="1" spc="-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609600" y="2693989"/>
            <a:ext cx="11070964" cy="1470025"/>
          </a:xfrm>
        </p:spPr>
        <p:txBody>
          <a:bodyPr>
            <a:noAutofit/>
          </a:bodyPr>
          <a:lstStyle>
            <a:lvl1pPr>
              <a:lnSpc>
                <a:spcPts val="10000"/>
              </a:lnSpc>
              <a:defRPr sz="800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BF15E58-6824-F34F-AE5C-9DB7BB52E1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2348" y="6158130"/>
            <a:ext cx="1911096" cy="65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1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bg>
      <p:bgPr>
        <a:blipFill dpi="0" rotWithShape="1">
          <a:blip r:embed="rId2">
            <a:lum/>
          </a:blip>
          <a:srcRect/>
          <a:stretch>
            <a:fillRect l="-4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9600" y="2693989"/>
            <a:ext cx="11070964" cy="1470025"/>
          </a:xfrm>
        </p:spPr>
        <p:txBody>
          <a:bodyPr>
            <a:noAutofit/>
          </a:bodyPr>
          <a:lstStyle>
            <a:lvl1pPr>
              <a:lnSpc>
                <a:spcPts val="10000"/>
              </a:lnSpc>
              <a:defRPr sz="8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14" name="Oval 13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43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5478162" cy="1143000"/>
          </a:xfrm>
        </p:spPr>
        <p:txBody>
          <a:bodyPr/>
          <a:lstStyle>
            <a:lvl1pPr algn="l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14" y="6052391"/>
            <a:ext cx="12252960" cy="828908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17" name="Oval 16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2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  <p:sp>
        <p:nvSpPr>
          <p:cNvPr id="1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535113"/>
            <a:ext cx="5389033" cy="63976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28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Master text styles</a:t>
            </a:r>
          </a:p>
        </p:txBody>
      </p:sp>
      <p:sp>
        <p:nvSpPr>
          <p:cNvPr id="22" name="Content Placeholder 5"/>
          <p:cNvSpPr>
            <a:spLocks noGrp="1"/>
          </p:cNvSpPr>
          <p:nvPr>
            <p:ph sz="quarter" idx="14"/>
          </p:nvPr>
        </p:nvSpPr>
        <p:spPr>
          <a:xfrm>
            <a:off x="609599" y="2178051"/>
            <a:ext cx="5389033" cy="3662930"/>
          </a:xfrm>
          <a:prstGeom prst="rect">
            <a:avLst/>
          </a:prstGeom>
        </p:spPr>
        <p:txBody>
          <a:bodyPr/>
          <a:lstStyle>
            <a:lvl1pPr marL="457189" marR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 sz="28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marR="0" indent="-38099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6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3962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133547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2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743131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0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marL="457189" marR="0" lvl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to edit Master text styles</a:t>
            </a:r>
          </a:p>
          <a:p>
            <a:pPr marL="457189" marR="0" lvl="1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457189" marR="0" lvl="2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  <a:p>
            <a:pPr marL="457189" marR="0" lvl="3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Fourth level</a:t>
            </a:r>
          </a:p>
          <a:p>
            <a:pPr marL="457189" marR="0" lvl="4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37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7026275" y="274638"/>
            <a:ext cx="4540250" cy="569753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086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535113"/>
            <a:ext cx="6046381" cy="63976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28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Master text styles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609599" y="2178051"/>
            <a:ext cx="6046382" cy="3746588"/>
          </a:xfrm>
          <a:prstGeom prst="rect">
            <a:avLst/>
          </a:prstGeom>
        </p:spPr>
        <p:txBody>
          <a:bodyPr/>
          <a:lstStyle>
            <a:lvl1pPr marL="457189" marR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 sz="28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marR="0" indent="-38099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6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523962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133547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2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743131" marR="0" indent="-304792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Tx/>
              <a:buFont typeface="Arial" panose="020B0604020202020204" pitchFamily="34" charset="0"/>
              <a:buChar char="•"/>
              <a:tabLst/>
              <a:defRPr sz="20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marL="457189" marR="0" lvl="0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to edit Master text styles</a:t>
            </a:r>
          </a:p>
          <a:p>
            <a:pPr marL="457189" marR="0" lvl="1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457189" marR="0" lvl="2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  <a:p>
            <a:pPr marL="457189" marR="0" lvl="3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Fourth level</a:t>
            </a:r>
          </a:p>
          <a:p>
            <a:pPr marL="457189" marR="0" lvl="4" indent="-457189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764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37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图片占位符 7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7446784" y="1769055"/>
            <a:ext cx="3931920" cy="3931920"/>
          </a:xfrm>
          <a:prstGeom prst="ellipse">
            <a:avLst/>
          </a:prstGeom>
          <a:solidFill>
            <a:srgbClr val="D9D8D6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>
            <a:lvl1pPr marL="0" marR="0" indent="0" algn="ctr" defTabSz="412740" eaLnBrk="1" fontAlgn="auto" latinLnBrk="0" hangingPunct="1">
              <a:lnSpc>
                <a:spcPct val="10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000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marL="0" marR="0" lvl="0" indent="0" algn="ctr" defTabSz="412740" eaLnBrk="1" fontAlgn="auto" latinLnBrk="0" hangingPunct="1">
              <a:lnSpc>
                <a:spcPct val="10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    </a:t>
            </a:r>
            <a:endParaRPr lang="zh-CN" alt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14" y="6052391"/>
            <a:ext cx="12252960" cy="828908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276054" y="6214051"/>
            <a:ext cx="539496" cy="539496"/>
            <a:chOff x="10759440" y="5313561"/>
            <a:chExt cx="539496" cy="539496"/>
          </a:xfrm>
        </p:grpSpPr>
        <p:sp>
          <p:nvSpPr>
            <p:cNvPr id="17" name="Oval 16"/>
            <p:cNvSpPr/>
            <p:nvPr userDrawn="1"/>
          </p:nvSpPr>
          <p:spPr>
            <a:xfrm>
              <a:off x="10823448" y="5377569"/>
              <a:ext cx="411480" cy="4114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>
              <a:spLocks noChangeAspect="1"/>
            </p:cNvSpPr>
            <p:nvPr userDrawn="1"/>
          </p:nvSpPr>
          <p:spPr>
            <a:xfrm>
              <a:off x="10759440" y="5313561"/>
              <a:ext cx="539496" cy="539496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6094" y="6303706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John Wiley &amp; Sons, Inc. All rights reserved.</a:t>
            </a:r>
          </a:p>
        </p:txBody>
      </p:sp>
      <p:sp>
        <p:nvSpPr>
          <p:cNvPr id="2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40062" y="6301236"/>
            <a:ext cx="411480" cy="365125"/>
          </a:xfrm>
          <a:prstGeom prst="rect">
            <a:avLst/>
          </a:prstGeom>
        </p:spPr>
        <p:txBody>
          <a:bodyPr anchor="ctr"/>
          <a:lstStyle>
            <a:lvl1pPr algn="ctr">
              <a:defRPr sz="1600" b="1" spc="-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FE01A1-191A-AC45-9A3D-4C4462192AD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2128" y="6135081"/>
            <a:ext cx="1911627" cy="704928"/>
          </a:xfrm>
          <a:prstGeom prst="rect">
            <a:avLst/>
          </a:prstGeom>
        </p:spPr>
      </p:pic>
      <p:sp>
        <p:nvSpPr>
          <p:cNvPr id="22" name="Oval 21"/>
          <p:cNvSpPr/>
          <p:nvPr userDrawn="1"/>
        </p:nvSpPr>
        <p:spPr>
          <a:xfrm>
            <a:off x="7263030" y="1585301"/>
            <a:ext cx="4299428" cy="4299428"/>
          </a:xfrm>
          <a:prstGeom prst="ellipse">
            <a:avLst/>
          </a:prstGeom>
          <a:noFill/>
          <a:ln w="28575">
            <a:solidFill>
              <a:schemeClr val="accent3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41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609600" y="274639"/>
            <a:ext cx="10972800" cy="8209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734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ctr" defTabSz="609585" rtl="0" eaLnBrk="1" latinLnBrk="0" hangingPunct="1">
        <a:spcBef>
          <a:spcPct val="0"/>
        </a:spcBef>
        <a:buNone/>
        <a:defRPr sz="4400" b="1" i="0" kern="1200" spc="-50" baseline="0">
          <a:solidFill>
            <a:srgbClr val="0094D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Clr>
          <a:srgbClr val="003764"/>
        </a:buClr>
        <a:buSzPct val="120000"/>
        <a:buFont typeface="Arial" panose="020B0604020202020204" pitchFamily="34" charset="0"/>
        <a:buChar char="•"/>
        <a:defRPr sz="2800" b="0" i="0" kern="1200">
          <a:solidFill>
            <a:srgbClr val="003764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990575" indent="-380990" algn="l" defTabSz="609585" rtl="0" eaLnBrk="1" latinLnBrk="0" hangingPunct="1">
        <a:spcBef>
          <a:spcPct val="20000"/>
        </a:spcBef>
        <a:buClr>
          <a:srgbClr val="003764"/>
        </a:buClr>
        <a:buFont typeface="Arial" panose="020B0604020202020204" pitchFamily="34" charset="0"/>
        <a:buChar char="•"/>
        <a:defRPr sz="2600" b="0" i="0" kern="1200">
          <a:solidFill>
            <a:srgbClr val="003764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1523962" indent="-304792" algn="l" defTabSz="609585" rtl="0" eaLnBrk="1" latinLnBrk="0" hangingPunct="1">
        <a:spcBef>
          <a:spcPct val="20000"/>
        </a:spcBef>
        <a:buClr>
          <a:srgbClr val="003764"/>
        </a:buClr>
        <a:buFont typeface="Arial" panose="020B0604020202020204" pitchFamily="34" charset="0"/>
        <a:buChar char="•"/>
        <a:defRPr sz="2400" b="0" i="0" kern="1200">
          <a:solidFill>
            <a:srgbClr val="003764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3pPr>
      <a:lvl4pPr marL="2133547" indent="-304792" algn="l" defTabSz="609585" rtl="0" eaLnBrk="1" latinLnBrk="0" hangingPunct="1">
        <a:spcBef>
          <a:spcPct val="20000"/>
        </a:spcBef>
        <a:buClr>
          <a:srgbClr val="003764"/>
        </a:buClr>
        <a:buFont typeface="Arial" panose="020B0604020202020204" pitchFamily="34" charset="0"/>
        <a:buChar char="•"/>
        <a:defRPr sz="2200" b="0" i="0" kern="1200">
          <a:solidFill>
            <a:srgbClr val="003764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4pPr>
      <a:lvl5pPr marL="2743131" indent="-304792" algn="l" defTabSz="609585" rtl="0" eaLnBrk="1" latinLnBrk="0" hangingPunct="1">
        <a:spcBef>
          <a:spcPct val="20000"/>
        </a:spcBef>
        <a:buClr>
          <a:srgbClr val="003764"/>
        </a:buClr>
        <a:buFont typeface="Arial" panose="020B0604020202020204" pitchFamily="34" charset="0"/>
        <a:buChar char="•"/>
        <a:defRPr sz="2000" b="0" i="0" kern="1200">
          <a:solidFill>
            <a:srgbClr val="003764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Priorities of Your DiSC</a:t>
            </a:r>
            <a:r>
              <a:rPr lang="en-US" baseline="30000" dirty="0"/>
              <a:t>®</a:t>
            </a:r>
            <a:r>
              <a:rPr lang="en-US" dirty="0"/>
              <a:t>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© John Wiley &amp; Sons, Inc. All rights reserved.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00" normalizeH="0" baseline="0" noProof="0" dirty="0">
                <a:ln>
                  <a:noFill/>
                </a:ln>
                <a:solidFill>
                  <a:srgbClr val="0094D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27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725" y="1517650"/>
            <a:ext cx="3675326" cy="3657600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574" y="1517650"/>
            <a:ext cx="3675333" cy="3657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36897" y="5278774"/>
            <a:ext cx="1720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Style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37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0413" y="5278774"/>
            <a:ext cx="3327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37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Style + Accuracy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37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179921" y="2849381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8412480" y="2852928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24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verything DiSC® Master">
  <a:themeElements>
    <a:clrScheme name="Custom 11">
      <a:dk1>
        <a:srgbClr val="252525"/>
      </a:dk1>
      <a:lt1>
        <a:srgbClr val="FFFFFF"/>
      </a:lt1>
      <a:dk2>
        <a:srgbClr val="0094D0"/>
      </a:dk2>
      <a:lt2>
        <a:srgbClr val="D9D8D6"/>
      </a:lt2>
      <a:accent1>
        <a:srgbClr val="F3CC23"/>
      </a:accent1>
      <a:accent2>
        <a:srgbClr val="A2D3EB"/>
      </a:accent2>
      <a:accent3>
        <a:srgbClr val="0094D0"/>
      </a:accent3>
      <a:accent4>
        <a:srgbClr val="003764"/>
      </a:accent4>
      <a:accent5>
        <a:srgbClr val="00AE42"/>
      </a:accent5>
      <a:accent6>
        <a:srgbClr val="CD3741"/>
      </a:accent6>
      <a:hlink>
        <a:srgbClr val="0094D0"/>
      </a:hlink>
      <a:folHlink>
        <a:srgbClr val="A2D3E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C4462B6-7696-4602-A841-075DC8623A77}" vid="{44B0E407-D845-4C57-B5F4-93B143CA970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Lato</vt:lpstr>
      <vt:lpstr>Everything DiSC® Master</vt:lpstr>
      <vt:lpstr>Priorities of Your DiSC® Style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Priorities of Your DiSC® Style</dc:title>
  <dc:creator>Saloka, Aimee</dc:creator>
  <cp:lastModifiedBy>Saloka, Aimee</cp:lastModifiedBy>
  <cp:revision>1</cp:revision>
  <dcterms:created xsi:type="dcterms:W3CDTF">2020-01-16T19:14:42Z</dcterms:created>
  <dcterms:modified xsi:type="dcterms:W3CDTF">2020-01-16T19:16:26Z</dcterms:modified>
</cp:coreProperties>
</file>